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94660"/>
  </p:normalViewPr>
  <p:slideViewPr>
    <p:cSldViewPr snapToGrid="0">
      <p:cViewPr varScale="1">
        <p:scale>
          <a:sx n="75" d="100"/>
          <a:sy n="75" d="100"/>
        </p:scale>
        <p:origin x="60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7424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6261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5953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3903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1209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8520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6230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5412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3176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5845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2424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910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Ellipse 30"/>
          <p:cNvSpPr/>
          <p:nvPr/>
        </p:nvSpPr>
        <p:spPr>
          <a:xfrm>
            <a:off x="7045889" y="2016689"/>
            <a:ext cx="651353" cy="9018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Ellipse 34"/>
          <p:cNvSpPr/>
          <p:nvPr/>
        </p:nvSpPr>
        <p:spPr>
          <a:xfrm>
            <a:off x="7271358" y="2392469"/>
            <a:ext cx="162838" cy="1628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Ellipse 28"/>
          <p:cNvSpPr/>
          <p:nvPr/>
        </p:nvSpPr>
        <p:spPr>
          <a:xfrm>
            <a:off x="306884" y="1947797"/>
            <a:ext cx="651353" cy="9018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Ellipse 29"/>
          <p:cNvSpPr/>
          <p:nvPr/>
        </p:nvSpPr>
        <p:spPr>
          <a:xfrm>
            <a:off x="532353" y="2323577"/>
            <a:ext cx="162838" cy="1628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3369501" y="1929008"/>
            <a:ext cx="651353" cy="9018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" name="Gerader Verbinder 4"/>
          <p:cNvCxnSpPr>
            <a:stCxn id="30" idx="6"/>
          </p:cNvCxnSpPr>
          <p:nvPr/>
        </p:nvCxnSpPr>
        <p:spPr>
          <a:xfrm flipV="1">
            <a:off x="695191" y="2398734"/>
            <a:ext cx="3025039" cy="626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/>
          <p:cNvCxnSpPr/>
          <p:nvPr/>
        </p:nvCxnSpPr>
        <p:spPr>
          <a:xfrm>
            <a:off x="3594970" y="2398734"/>
            <a:ext cx="3645072" cy="7515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/>
          <p:cNvSpPr/>
          <p:nvPr/>
        </p:nvSpPr>
        <p:spPr>
          <a:xfrm>
            <a:off x="3594970" y="2304788"/>
            <a:ext cx="162838" cy="1628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989556" y="4969995"/>
            <a:ext cx="1879041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UL_Wasserleitung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3116446" y="4969995"/>
            <a:ext cx="1972784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UP_“Knotenpunkt</a:t>
            </a:r>
            <a:r>
              <a:rPr lang="de-DE" dirty="0" smtClean="0"/>
              <a:t>“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 rot="20476546">
            <a:off x="322260" y="4218542"/>
            <a:ext cx="2802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Knoten“Knotenpunkt</a:t>
            </a:r>
            <a:r>
              <a:rPr lang="de-DE" dirty="0" smtClean="0"/>
              <a:t>“ (0..2)</a:t>
            </a:r>
            <a:endParaRPr lang="de-DE" dirty="0"/>
          </a:p>
        </p:txBody>
      </p:sp>
      <p:sp>
        <p:nvSpPr>
          <p:cNvPr id="32" name="Textfeld 31"/>
          <p:cNvSpPr txBox="1"/>
          <p:nvPr/>
        </p:nvSpPr>
        <p:spPr>
          <a:xfrm rot="1492824">
            <a:off x="3399453" y="4353715"/>
            <a:ext cx="2603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KanteWasserleitung</a:t>
            </a:r>
            <a:r>
              <a:rPr lang="de-DE" dirty="0" smtClean="0"/>
              <a:t> (0..n)</a:t>
            </a:r>
            <a:endParaRPr lang="de-DE" dirty="0"/>
          </a:p>
        </p:txBody>
      </p:sp>
      <p:sp>
        <p:nvSpPr>
          <p:cNvPr id="13" name="Freihandform 12"/>
          <p:cNvSpPr/>
          <p:nvPr/>
        </p:nvSpPr>
        <p:spPr>
          <a:xfrm>
            <a:off x="1511300" y="4534194"/>
            <a:ext cx="2578100" cy="406400"/>
          </a:xfrm>
          <a:custGeom>
            <a:avLst/>
            <a:gdLst>
              <a:gd name="connsiteX0" fmla="*/ 0 w 2578100"/>
              <a:gd name="connsiteY0" fmla="*/ 406400 h 406400"/>
              <a:gd name="connsiteX1" fmla="*/ 1460500 w 2578100"/>
              <a:gd name="connsiteY1" fmla="*/ 0 h 406400"/>
              <a:gd name="connsiteX2" fmla="*/ 2578100 w 2578100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78100" h="406400">
                <a:moveTo>
                  <a:pt x="0" y="406400"/>
                </a:moveTo>
                <a:cubicBezTo>
                  <a:pt x="515408" y="203200"/>
                  <a:pt x="1030817" y="0"/>
                  <a:pt x="1460500" y="0"/>
                </a:cubicBezTo>
                <a:cubicBezTo>
                  <a:pt x="1890183" y="0"/>
                  <a:pt x="2234141" y="203200"/>
                  <a:pt x="2578100" y="4064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Ellipse 36"/>
          <p:cNvSpPr/>
          <p:nvPr/>
        </p:nvSpPr>
        <p:spPr>
          <a:xfrm>
            <a:off x="7045889" y="797128"/>
            <a:ext cx="651353" cy="9018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Ellipse 42"/>
          <p:cNvSpPr/>
          <p:nvPr/>
        </p:nvSpPr>
        <p:spPr>
          <a:xfrm>
            <a:off x="7271358" y="1172908"/>
            <a:ext cx="162838" cy="1628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4" name="Gerader Verbinder 43"/>
          <p:cNvCxnSpPr>
            <a:stCxn id="20" idx="7"/>
          </p:cNvCxnSpPr>
          <p:nvPr/>
        </p:nvCxnSpPr>
        <p:spPr>
          <a:xfrm flipV="1">
            <a:off x="3733961" y="1254331"/>
            <a:ext cx="3506081" cy="107430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feld 3"/>
          <p:cNvSpPr txBox="1"/>
          <p:nvPr/>
        </p:nvSpPr>
        <p:spPr>
          <a:xfrm>
            <a:off x="1130300" y="533400"/>
            <a:ext cx="3753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Anforderung 934 (Wasserversorgung)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609610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llipse 28"/>
          <p:cNvSpPr/>
          <p:nvPr/>
        </p:nvSpPr>
        <p:spPr>
          <a:xfrm>
            <a:off x="306884" y="1947797"/>
            <a:ext cx="651353" cy="9018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Ellipse 29"/>
          <p:cNvSpPr/>
          <p:nvPr/>
        </p:nvSpPr>
        <p:spPr>
          <a:xfrm>
            <a:off x="532353" y="2323577"/>
            <a:ext cx="162838" cy="1628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3369501" y="1929008"/>
            <a:ext cx="651353" cy="9018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7240042" y="1189973"/>
            <a:ext cx="926927" cy="25678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" name="Gerader Verbinder 4"/>
          <p:cNvCxnSpPr>
            <a:stCxn id="30" idx="6"/>
          </p:cNvCxnSpPr>
          <p:nvPr/>
        </p:nvCxnSpPr>
        <p:spPr>
          <a:xfrm flipV="1">
            <a:off x="695191" y="2398734"/>
            <a:ext cx="3025039" cy="626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/>
          <p:cNvCxnSpPr>
            <a:endCxn id="11" idx="1"/>
          </p:cNvCxnSpPr>
          <p:nvPr/>
        </p:nvCxnSpPr>
        <p:spPr>
          <a:xfrm>
            <a:off x="3594970" y="2398734"/>
            <a:ext cx="3645072" cy="7515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/>
          <p:cNvCxnSpPr>
            <a:stCxn id="11" idx="3"/>
          </p:cNvCxnSpPr>
          <p:nvPr/>
        </p:nvCxnSpPr>
        <p:spPr>
          <a:xfrm flipV="1">
            <a:off x="8166969" y="2398734"/>
            <a:ext cx="3118982" cy="7515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lipse 9"/>
          <p:cNvSpPr/>
          <p:nvPr/>
        </p:nvSpPr>
        <p:spPr>
          <a:xfrm>
            <a:off x="11448790" y="1947797"/>
            <a:ext cx="651353" cy="9018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7121044" y="2329840"/>
            <a:ext cx="237995" cy="28809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Ellipse 18"/>
          <p:cNvSpPr/>
          <p:nvPr/>
        </p:nvSpPr>
        <p:spPr>
          <a:xfrm>
            <a:off x="8047971" y="2329840"/>
            <a:ext cx="237995" cy="28809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Ellipse 19"/>
          <p:cNvSpPr/>
          <p:nvPr/>
        </p:nvSpPr>
        <p:spPr>
          <a:xfrm>
            <a:off x="3594970" y="2304788"/>
            <a:ext cx="162838" cy="1628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989556" y="4969995"/>
            <a:ext cx="1282723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UL_Haltung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3116446" y="4969995"/>
            <a:ext cx="1718227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UP_SMPSchacht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8436453" y="4939600"/>
            <a:ext cx="2849498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UF_SonderbauwerkAbwaser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 rot="20476546">
            <a:off x="101016" y="4218542"/>
            <a:ext cx="3244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ZulaufknotenSMPSchacht</a:t>
            </a:r>
            <a:r>
              <a:rPr lang="de-DE" dirty="0" smtClean="0"/>
              <a:t> (0..1)</a:t>
            </a:r>
            <a:endParaRPr lang="de-DE" dirty="0"/>
          </a:p>
        </p:txBody>
      </p:sp>
      <p:sp>
        <p:nvSpPr>
          <p:cNvPr id="28" name="Textfeld 27"/>
          <p:cNvSpPr txBox="1"/>
          <p:nvPr/>
        </p:nvSpPr>
        <p:spPr>
          <a:xfrm rot="1578132">
            <a:off x="511507" y="5836591"/>
            <a:ext cx="2238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AblaufknotenXX</a:t>
            </a:r>
            <a:r>
              <a:rPr lang="de-DE" dirty="0" smtClean="0"/>
              <a:t> (0..1)</a:t>
            </a:r>
            <a:endParaRPr lang="de-DE" dirty="0"/>
          </a:p>
        </p:txBody>
      </p:sp>
      <p:sp>
        <p:nvSpPr>
          <p:cNvPr id="32" name="Textfeld 31"/>
          <p:cNvSpPr txBox="1"/>
          <p:nvPr/>
        </p:nvSpPr>
        <p:spPr>
          <a:xfrm rot="1492824">
            <a:off x="3413142" y="4353715"/>
            <a:ext cx="2575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ZulaufkanteHaltung</a:t>
            </a:r>
            <a:r>
              <a:rPr lang="de-DE" dirty="0" smtClean="0"/>
              <a:t> (0..n)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 rot="20372782">
            <a:off x="3110592" y="5758427"/>
            <a:ext cx="2601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AblaufkanteHaltung</a:t>
            </a:r>
            <a:r>
              <a:rPr lang="de-DE" dirty="0" smtClean="0"/>
              <a:t> (0..n)</a:t>
            </a:r>
            <a:endParaRPr lang="de-DE" dirty="0"/>
          </a:p>
        </p:txBody>
      </p:sp>
      <p:sp>
        <p:nvSpPr>
          <p:cNvPr id="34" name="Textfeld 33"/>
          <p:cNvSpPr txBox="1"/>
          <p:nvPr/>
        </p:nvSpPr>
        <p:spPr>
          <a:xfrm>
            <a:off x="6420782" y="4939600"/>
            <a:ext cx="1282723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UL_Haltung</a:t>
            </a:r>
            <a:endParaRPr lang="de-DE" dirty="0"/>
          </a:p>
        </p:txBody>
      </p:sp>
      <p:sp>
        <p:nvSpPr>
          <p:cNvPr id="36" name="Textfeld 35"/>
          <p:cNvSpPr txBox="1"/>
          <p:nvPr/>
        </p:nvSpPr>
        <p:spPr>
          <a:xfrm rot="20816344">
            <a:off x="6518148" y="4240305"/>
            <a:ext cx="237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ZulaufbauwerkXX</a:t>
            </a:r>
            <a:r>
              <a:rPr lang="de-DE" dirty="0" smtClean="0"/>
              <a:t> (0..1)</a:t>
            </a:r>
            <a:endParaRPr lang="de-DE" dirty="0"/>
          </a:p>
        </p:txBody>
      </p:sp>
      <p:sp>
        <p:nvSpPr>
          <p:cNvPr id="38" name="Textfeld 37"/>
          <p:cNvSpPr txBox="1"/>
          <p:nvPr/>
        </p:nvSpPr>
        <p:spPr>
          <a:xfrm rot="1515652">
            <a:off x="6137664" y="5902381"/>
            <a:ext cx="2396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AblaufbauwerkXX</a:t>
            </a:r>
            <a:r>
              <a:rPr lang="de-DE" dirty="0" smtClean="0"/>
              <a:t> (0..1)</a:t>
            </a:r>
            <a:endParaRPr lang="de-DE" dirty="0"/>
          </a:p>
        </p:txBody>
      </p:sp>
      <p:sp>
        <p:nvSpPr>
          <p:cNvPr id="39" name="Textfeld 38"/>
          <p:cNvSpPr txBox="1"/>
          <p:nvPr/>
        </p:nvSpPr>
        <p:spPr>
          <a:xfrm rot="796729">
            <a:off x="9233491" y="4395171"/>
            <a:ext cx="2575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ZulaufkanteHaltung</a:t>
            </a:r>
            <a:r>
              <a:rPr lang="de-DE" dirty="0" smtClean="0"/>
              <a:t> (0..n)</a:t>
            </a:r>
            <a:endParaRPr lang="de-DE" dirty="0"/>
          </a:p>
        </p:txBody>
      </p:sp>
      <p:sp>
        <p:nvSpPr>
          <p:cNvPr id="40" name="Textfeld 39"/>
          <p:cNvSpPr txBox="1"/>
          <p:nvPr/>
        </p:nvSpPr>
        <p:spPr>
          <a:xfrm rot="20227213">
            <a:off x="8805127" y="5736920"/>
            <a:ext cx="2601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AblaufkanteHaltung</a:t>
            </a:r>
            <a:r>
              <a:rPr lang="de-DE" dirty="0" smtClean="0"/>
              <a:t> (0..n)</a:t>
            </a:r>
            <a:endParaRPr lang="de-DE" dirty="0"/>
          </a:p>
        </p:txBody>
      </p:sp>
      <p:sp>
        <p:nvSpPr>
          <p:cNvPr id="13" name="Freihandform 12"/>
          <p:cNvSpPr/>
          <p:nvPr/>
        </p:nvSpPr>
        <p:spPr>
          <a:xfrm>
            <a:off x="1511300" y="4534194"/>
            <a:ext cx="2578100" cy="406400"/>
          </a:xfrm>
          <a:custGeom>
            <a:avLst/>
            <a:gdLst>
              <a:gd name="connsiteX0" fmla="*/ 0 w 2578100"/>
              <a:gd name="connsiteY0" fmla="*/ 406400 h 406400"/>
              <a:gd name="connsiteX1" fmla="*/ 1460500 w 2578100"/>
              <a:gd name="connsiteY1" fmla="*/ 0 h 406400"/>
              <a:gd name="connsiteX2" fmla="*/ 2578100 w 2578100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78100" h="406400">
                <a:moveTo>
                  <a:pt x="0" y="406400"/>
                </a:moveTo>
                <a:cubicBezTo>
                  <a:pt x="515408" y="203200"/>
                  <a:pt x="1030817" y="0"/>
                  <a:pt x="1460500" y="0"/>
                </a:cubicBezTo>
                <a:cubicBezTo>
                  <a:pt x="1890183" y="0"/>
                  <a:pt x="2234141" y="203200"/>
                  <a:pt x="2578100" y="4064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Freihandform 13"/>
          <p:cNvSpPr/>
          <p:nvPr/>
        </p:nvSpPr>
        <p:spPr>
          <a:xfrm>
            <a:off x="1574800" y="5359694"/>
            <a:ext cx="2565400" cy="609645"/>
          </a:xfrm>
          <a:custGeom>
            <a:avLst/>
            <a:gdLst>
              <a:gd name="connsiteX0" fmla="*/ 0 w 2565400"/>
              <a:gd name="connsiteY0" fmla="*/ 0 h 609645"/>
              <a:gd name="connsiteX1" fmla="*/ 1041400 w 2565400"/>
              <a:gd name="connsiteY1" fmla="*/ 609600 h 609645"/>
              <a:gd name="connsiteX2" fmla="*/ 2565400 w 2565400"/>
              <a:gd name="connsiteY2" fmla="*/ 25400 h 609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65400" h="609645">
                <a:moveTo>
                  <a:pt x="0" y="0"/>
                </a:moveTo>
                <a:cubicBezTo>
                  <a:pt x="306916" y="302683"/>
                  <a:pt x="613833" y="605367"/>
                  <a:pt x="1041400" y="609600"/>
                </a:cubicBezTo>
                <a:cubicBezTo>
                  <a:pt x="1468967" y="613833"/>
                  <a:pt x="2017183" y="319616"/>
                  <a:pt x="2565400" y="254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Freihandform 40"/>
          <p:cNvSpPr/>
          <p:nvPr/>
        </p:nvSpPr>
        <p:spPr>
          <a:xfrm>
            <a:off x="7187826" y="4534194"/>
            <a:ext cx="2578100" cy="406400"/>
          </a:xfrm>
          <a:custGeom>
            <a:avLst/>
            <a:gdLst>
              <a:gd name="connsiteX0" fmla="*/ 0 w 2578100"/>
              <a:gd name="connsiteY0" fmla="*/ 406400 h 406400"/>
              <a:gd name="connsiteX1" fmla="*/ 1460500 w 2578100"/>
              <a:gd name="connsiteY1" fmla="*/ 0 h 406400"/>
              <a:gd name="connsiteX2" fmla="*/ 2578100 w 2578100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78100" h="406400">
                <a:moveTo>
                  <a:pt x="0" y="406400"/>
                </a:moveTo>
                <a:cubicBezTo>
                  <a:pt x="515408" y="203200"/>
                  <a:pt x="1030817" y="0"/>
                  <a:pt x="1460500" y="0"/>
                </a:cubicBezTo>
                <a:cubicBezTo>
                  <a:pt x="1890183" y="0"/>
                  <a:pt x="2234141" y="203200"/>
                  <a:pt x="2578100" y="4064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Freihandform 41"/>
          <p:cNvSpPr/>
          <p:nvPr/>
        </p:nvSpPr>
        <p:spPr>
          <a:xfrm>
            <a:off x="7251326" y="5359694"/>
            <a:ext cx="2565400" cy="609645"/>
          </a:xfrm>
          <a:custGeom>
            <a:avLst/>
            <a:gdLst>
              <a:gd name="connsiteX0" fmla="*/ 0 w 2565400"/>
              <a:gd name="connsiteY0" fmla="*/ 0 h 609645"/>
              <a:gd name="connsiteX1" fmla="*/ 1041400 w 2565400"/>
              <a:gd name="connsiteY1" fmla="*/ 609600 h 609645"/>
              <a:gd name="connsiteX2" fmla="*/ 2565400 w 2565400"/>
              <a:gd name="connsiteY2" fmla="*/ 25400 h 609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65400" h="609645">
                <a:moveTo>
                  <a:pt x="0" y="0"/>
                </a:moveTo>
                <a:cubicBezTo>
                  <a:pt x="306916" y="302683"/>
                  <a:pt x="613833" y="605367"/>
                  <a:pt x="1041400" y="609600"/>
                </a:cubicBezTo>
                <a:cubicBezTo>
                  <a:pt x="1468967" y="613833"/>
                  <a:pt x="2017183" y="319616"/>
                  <a:pt x="2565400" y="254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Ellipse 42"/>
          <p:cNvSpPr/>
          <p:nvPr/>
        </p:nvSpPr>
        <p:spPr>
          <a:xfrm>
            <a:off x="306884" y="675012"/>
            <a:ext cx="651353" cy="9018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Ellipse 43"/>
          <p:cNvSpPr/>
          <p:nvPr/>
        </p:nvSpPr>
        <p:spPr>
          <a:xfrm>
            <a:off x="532353" y="1050792"/>
            <a:ext cx="162838" cy="1628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5" name="Gerader Verbinder 44"/>
          <p:cNvCxnSpPr>
            <a:stCxn id="44" idx="6"/>
            <a:endCxn id="20" idx="7"/>
          </p:cNvCxnSpPr>
          <p:nvPr/>
        </p:nvCxnSpPr>
        <p:spPr>
          <a:xfrm>
            <a:off x="695191" y="1132211"/>
            <a:ext cx="3038770" cy="11964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feld 45"/>
          <p:cNvSpPr txBox="1"/>
          <p:nvPr/>
        </p:nvSpPr>
        <p:spPr>
          <a:xfrm>
            <a:off x="1130300" y="533400"/>
            <a:ext cx="2921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Anforderung 782 (Abwasser)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519179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</Words>
  <Application>Microsoft Office PowerPoint</Application>
  <PresentationFormat>Breitbild</PresentationFormat>
  <Paragraphs>18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Birgit Bannert</dc:creator>
  <cp:lastModifiedBy>Birgit Bannert</cp:lastModifiedBy>
  <cp:revision>11</cp:revision>
  <dcterms:created xsi:type="dcterms:W3CDTF">2021-10-06T08:24:04Z</dcterms:created>
  <dcterms:modified xsi:type="dcterms:W3CDTF">2021-10-07T14:30:23Z</dcterms:modified>
</cp:coreProperties>
</file>