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08" autoAdjust="0"/>
    <p:restoredTop sz="94660"/>
  </p:normalViewPr>
  <p:slideViewPr>
    <p:cSldViewPr snapToGrid="0">
      <p:cViewPr varScale="1">
        <p:scale>
          <a:sx n="88" d="100"/>
          <a:sy n="88" d="100"/>
        </p:scale>
        <p:origin x="114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75180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497130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372772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456895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681488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605610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769865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327042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944810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71502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343209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D0E202-7862-4FA1-BE23-608B66F8972C}" type="datetimeFigureOut">
              <a:rPr lang="de-DE" smtClean="0"/>
              <a:t>12.01.2021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7A6734-7556-48EA-A305-6CC3F2168CA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360777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hteck 24"/>
          <p:cNvSpPr/>
          <p:nvPr/>
        </p:nvSpPr>
        <p:spPr>
          <a:xfrm>
            <a:off x="5497285" y="2247607"/>
            <a:ext cx="4136572" cy="637106"/>
          </a:xfrm>
          <a:custGeom>
            <a:avLst/>
            <a:gdLst>
              <a:gd name="connsiteX0" fmla="*/ 0 w 3287486"/>
              <a:gd name="connsiteY0" fmla="*/ 0 h 462934"/>
              <a:gd name="connsiteX1" fmla="*/ 3287486 w 3287486"/>
              <a:gd name="connsiteY1" fmla="*/ 0 h 462934"/>
              <a:gd name="connsiteX2" fmla="*/ 3287486 w 3287486"/>
              <a:gd name="connsiteY2" fmla="*/ 462934 h 462934"/>
              <a:gd name="connsiteX3" fmla="*/ 0 w 3287486"/>
              <a:gd name="connsiteY3" fmla="*/ 462934 h 462934"/>
              <a:gd name="connsiteX4" fmla="*/ 0 w 3287486"/>
              <a:gd name="connsiteY4" fmla="*/ 0 h 462934"/>
              <a:gd name="connsiteX0" fmla="*/ 0 w 3287486"/>
              <a:gd name="connsiteY0" fmla="*/ 163285 h 626219"/>
              <a:gd name="connsiteX1" fmla="*/ 261257 w 3287486"/>
              <a:gd name="connsiteY1" fmla="*/ 0 h 626219"/>
              <a:gd name="connsiteX2" fmla="*/ 3287486 w 3287486"/>
              <a:gd name="connsiteY2" fmla="*/ 626219 h 626219"/>
              <a:gd name="connsiteX3" fmla="*/ 0 w 3287486"/>
              <a:gd name="connsiteY3" fmla="*/ 626219 h 626219"/>
              <a:gd name="connsiteX4" fmla="*/ 0 w 3287486"/>
              <a:gd name="connsiteY4" fmla="*/ 163285 h 626219"/>
              <a:gd name="connsiteX0" fmla="*/ 0 w 4136572"/>
              <a:gd name="connsiteY0" fmla="*/ 0 h 637106"/>
              <a:gd name="connsiteX1" fmla="*/ 1110343 w 4136572"/>
              <a:gd name="connsiteY1" fmla="*/ 10887 h 637106"/>
              <a:gd name="connsiteX2" fmla="*/ 4136572 w 4136572"/>
              <a:gd name="connsiteY2" fmla="*/ 637106 h 637106"/>
              <a:gd name="connsiteX3" fmla="*/ 849086 w 4136572"/>
              <a:gd name="connsiteY3" fmla="*/ 637106 h 637106"/>
              <a:gd name="connsiteX4" fmla="*/ 0 w 4136572"/>
              <a:gd name="connsiteY4" fmla="*/ 0 h 637106"/>
              <a:gd name="connsiteX0" fmla="*/ 0 w 4136572"/>
              <a:gd name="connsiteY0" fmla="*/ 0 h 637106"/>
              <a:gd name="connsiteX1" fmla="*/ 1110343 w 4136572"/>
              <a:gd name="connsiteY1" fmla="*/ 10887 h 637106"/>
              <a:gd name="connsiteX2" fmla="*/ 4136572 w 4136572"/>
              <a:gd name="connsiteY2" fmla="*/ 637106 h 637106"/>
              <a:gd name="connsiteX3" fmla="*/ 849086 w 4136572"/>
              <a:gd name="connsiteY3" fmla="*/ 637106 h 637106"/>
              <a:gd name="connsiteX4" fmla="*/ 489858 w 4136572"/>
              <a:gd name="connsiteY4" fmla="*/ 332307 h 637106"/>
              <a:gd name="connsiteX5" fmla="*/ 0 w 4136572"/>
              <a:gd name="connsiteY5" fmla="*/ 0 h 637106"/>
              <a:gd name="connsiteX0" fmla="*/ 0 w 4136572"/>
              <a:gd name="connsiteY0" fmla="*/ 0 h 637106"/>
              <a:gd name="connsiteX1" fmla="*/ 1110343 w 4136572"/>
              <a:gd name="connsiteY1" fmla="*/ 10887 h 637106"/>
              <a:gd name="connsiteX2" fmla="*/ 4136572 w 4136572"/>
              <a:gd name="connsiteY2" fmla="*/ 637106 h 637106"/>
              <a:gd name="connsiteX3" fmla="*/ 849086 w 4136572"/>
              <a:gd name="connsiteY3" fmla="*/ 637106 h 637106"/>
              <a:gd name="connsiteX4" fmla="*/ 1012372 w 4136572"/>
              <a:gd name="connsiteY4" fmla="*/ 234335 h 637106"/>
              <a:gd name="connsiteX5" fmla="*/ 0 w 4136572"/>
              <a:gd name="connsiteY5" fmla="*/ 0 h 637106"/>
              <a:gd name="connsiteX0" fmla="*/ 0 w 4136572"/>
              <a:gd name="connsiteY0" fmla="*/ 0 h 637106"/>
              <a:gd name="connsiteX1" fmla="*/ 1110343 w 4136572"/>
              <a:gd name="connsiteY1" fmla="*/ 10887 h 637106"/>
              <a:gd name="connsiteX2" fmla="*/ 4136572 w 4136572"/>
              <a:gd name="connsiteY2" fmla="*/ 637106 h 637106"/>
              <a:gd name="connsiteX3" fmla="*/ 849086 w 4136572"/>
              <a:gd name="connsiteY3" fmla="*/ 637106 h 637106"/>
              <a:gd name="connsiteX4" fmla="*/ 827315 w 4136572"/>
              <a:gd name="connsiteY4" fmla="*/ 190793 h 637106"/>
              <a:gd name="connsiteX5" fmla="*/ 0 w 4136572"/>
              <a:gd name="connsiteY5" fmla="*/ 0 h 6371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4136572" h="637106">
                <a:moveTo>
                  <a:pt x="0" y="0"/>
                </a:moveTo>
                <a:lnTo>
                  <a:pt x="1110343" y="10887"/>
                </a:lnTo>
                <a:lnTo>
                  <a:pt x="4136572" y="637106"/>
                </a:lnTo>
                <a:lnTo>
                  <a:pt x="849086" y="637106"/>
                </a:lnTo>
                <a:lnTo>
                  <a:pt x="827315" y="190793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Rechteck 5"/>
          <p:cNvSpPr/>
          <p:nvPr/>
        </p:nvSpPr>
        <p:spPr>
          <a:xfrm>
            <a:off x="5203371" y="2432666"/>
            <a:ext cx="1143000" cy="2607420"/>
          </a:xfrm>
          <a:custGeom>
            <a:avLst/>
            <a:gdLst>
              <a:gd name="connsiteX0" fmla="*/ 0 w 1143000"/>
              <a:gd name="connsiteY0" fmla="*/ 0 h 2607420"/>
              <a:gd name="connsiteX1" fmla="*/ 1143000 w 1143000"/>
              <a:gd name="connsiteY1" fmla="*/ 0 h 2607420"/>
              <a:gd name="connsiteX2" fmla="*/ 1143000 w 1143000"/>
              <a:gd name="connsiteY2" fmla="*/ 2607420 h 2607420"/>
              <a:gd name="connsiteX3" fmla="*/ 0 w 1143000"/>
              <a:gd name="connsiteY3" fmla="*/ 2607420 h 2607420"/>
              <a:gd name="connsiteX4" fmla="*/ 0 w 1143000"/>
              <a:gd name="connsiteY4" fmla="*/ 0 h 2607420"/>
              <a:gd name="connsiteX0" fmla="*/ 478972 w 1143000"/>
              <a:gd name="connsiteY0" fmla="*/ 21772 h 2607420"/>
              <a:gd name="connsiteX1" fmla="*/ 1143000 w 1143000"/>
              <a:gd name="connsiteY1" fmla="*/ 0 h 2607420"/>
              <a:gd name="connsiteX2" fmla="*/ 1143000 w 1143000"/>
              <a:gd name="connsiteY2" fmla="*/ 2607420 h 2607420"/>
              <a:gd name="connsiteX3" fmla="*/ 0 w 1143000"/>
              <a:gd name="connsiteY3" fmla="*/ 2607420 h 2607420"/>
              <a:gd name="connsiteX4" fmla="*/ 478972 w 1143000"/>
              <a:gd name="connsiteY4" fmla="*/ 21772 h 26074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43000" h="2607420">
                <a:moveTo>
                  <a:pt x="478972" y="21772"/>
                </a:moveTo>
                <a:lnTo>
                  <a:pt x="1143000" y="0"/>
                </a:lnTo>
                <a:lnTo>
                  <a:pt x="1143000" y="2607420"/>
                </a:lnTo>
                <a:lnTo>
                  <a:pt x="0" y="2607420"/>
                </a:lnTo>
                <a:lnTo>
                  <a:pt x="478972" y="21772"/>
                </a:ln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7" name="Rechteck 6"/>
          <p:cNvSpPr/>
          <p:nvPr/>
        </p:nvSpPr>
        <p:spPr>
          <a:xfrm>
            <a:off x="6346371" y="2884714"/>
            <a:ext cx="3287486" cy="215537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9" name="Gerader Verbinder 8"/>
          <p:cNvCxnSpPr>
            <a:stCxn id="6" idx="3"/>
          </p:cNvCxnSpPr>
          <p:nvPr/>
        </p:nvCxnSpPr>
        <p:spPr>
          <a:xfrm flipH="1">
            <a:off x="2917371" y="5040086"/>
            <a:ext cx="2286000" cy="0"/>
          </a:xfrm>
          <a:prstGeom prst="line">
            <a:avLst/>
          </a:prstGeom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llipse 9"/>
          <p:cNvSpPr/>
          <p:nvPr/>
        </p:nvSpPr>
        <p:spPr>
          <a:xfrm>
            <a:off x="5105400" y="4953000"/>
            <a:ext cx="174171" cy="195943"/>
          </a:xfrm>
          <a:prstGeom prst="ellipse">
            <a:avLst/>
          </a:prstGeom>
          <a:noFill/>
          <a:ln w="28575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1" name="Ellipse 10"/>
          <p:cNvSpPr/>
          <p:nvPr/>
        </p:nvSpPr>
        <p:spPr>
          <a:xfrm>
            <a:off x="6270171" y="2786742"/>
            <a:ext cx="174171" cy="195943"/>
          </a:xfrm>
          <a:prstGeom prst="ellipse">
            <a:avLst/>
          </a:prstGeom>
          <a:noFill/>
          <a:ln w="28575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3" name="Gerader Verbinder 2"/>
          <p:cNvCxnSpPr>
            <a:stCxn id="6" idx="0"/>
          </p:cNvCxnSpPr>
          <p:nvPr/>
        </p:nvCxnSpPr>
        <p:spPr>
          <a:xfrm flipH="1" flipV="1">
            <a:off x="4016829" y="2068286"/>
            <a:ext cx="1665514" cy="3861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Gerader Verbinder 4"/>
          <p:cNvCxnSpPr>
            <a:stCxn id="6" idx="1"/>
          </p:cNvCxnSpPr>
          <p:nvPr/>
        </p:nvCxnSpPr>
        <p:spPr>
          <a:xfrm flipH="1" flipV="1">
            <a:off x="4648200" y="2068286"/>
            <a:ext cx="1698171" cy="3643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Gerader Verbinder 11"/>
          <p:cNvCxnSpPr>
            <a:stCxn id="10" idx="6"/>
          </p:cNvCxnSpPr>
          <p:nvPr/>
        </p:nvCxnSpPr>
        <p:spPr>
          <a:xfrm flipH="1" flipV="1">
            <a:off x="3439886" y="4321629"/>
            <a:ext cx="1839685" cy="72934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Gerader Verbinder 12"/>
          <p:cNvCxnSpPr/>
          <p:nvPr/>
        </p:nvCxnSpPr>
        <p:spPr>
          <a:xfrm flipH="1">
            <a:off x="1153886" y="4321629"/>
            <a:ext cx="2286000" cy="0"/>
          </a:xfrm>
          <a:prstGeom prst="line">
            <a:avLst/>
          </a:prstGeom>
          <a:ln w="381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Gerader Verbinder 14"/>
          <p:cNvCxnSpPr/>
          <p:nvPr/>
        </p:nvCxnSpPr>
        <p:spPr>
          <a:xfrm flipV="1">
            <a:off x="3439886" y="2068286"/>
            <a:ext cx="576943" cy="225334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Gerader Verbinder 19"/>
          <p:cNvCxnSpPr/>
          <p:nvPr/>
        </p:nvCxnSpPr>
        <p:spPr>
          <a:xfrm>
            <a:off x="4016829" y="2068286"/>
            <a:ext cx="63137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Ellipse 25"/>
          <p:cNvSpPr/>
          <p:nvPr/>
        </p:nvSpPr>
        <p:spPr>
          <a:xfrm>
            <a:off x="3341915" y="4201887"/>
            <a:ext cx="174171" cy="195943"/>
          </a:xfrm>
          <a:prstGeom prst="ellipse">
            <a:avLst/>
          </a:prstGeom>
          <a:noFill/>
          <a:ln w="28575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389728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Birgit Bannert</dc:creator>
  <cp:lastModifiedBy>Birgit Bannert</cp:lastModifiedBy>
  <cp:revision>2</cp:revision>
  <dcterms:created xsi:type="dcterms:W3CDTF">2021-01-12T10:06:40Z</dcterms:created>
  <dcterms:modified xsi:type="dcterms:W3CDTF">2021-01-12T10:34:45Z</dcterms:modified>
</cp:coreProperties>
</file>

<file path=docProps/thumbnail.jpeg>
</file>