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>
      <p:cViewPr>
        <p:scale>
          <a:sx n="100" d="100"/>
          <a:sy n="100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7831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672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577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954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558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472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742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031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13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124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698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E4A19-5A77-49E6-A8FF-92B3E5A9B275}" type="datetimeFigureOut">
              <a:rPr lang="de-DE" smtClean="0"/>
              <a:t>26.05.2020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6222C-E703-4DC4-B0FC-878A6051A3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8005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680" y="981075"/>
            <a:ext cx="2466975" cy="184785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8047231" y="3661317"/>
            <a:ext cx="2118732" cy="1170878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t="3195" r="1838" b="3805"/>
          <a:stretch/>
        </p:blipFill>
        <p:spPr>
          <a:xfrm>
            <a:off x="8763697" y="3912394"/>
            <a:ext cx="673197" cy="664369"/>
          </a:xfrm>
          <a:prstGeom prst="rect">
            <a:avLst/>
          </a:prstGeom>
        </p:spPr>
      </p:pic>
      <p:sp>
        <p:nvSpPr>
          <p:cNvPr id="9" name="Freihandform 8"/>
          <p:cNvSpPr/>
          <p:nvPr/>
        </p:nvSpPr>
        <p:spPr>
          <a:xfrm>
            <a:off x="6985193" y="4576763"/>
            <a:ext cx="2124075" cy="1414462"/>
          </a:xfrm>
          <a:custGeom>
            <a:avLst/>
            <a:gdLst>
              <a:gd name="connsiteX0" fmla="*/ 2514600 w 2738370"/>
              <a:gd name="connsiteY0" fmla="*/ 0 h 1196855"/>
              <a:gd name="connsiteX1" fmla="*/ 2490788 w 2738370"/>
              <a:gd name="connsiteY1" fmla="*/ 1062037 h 1196855"/>
              <a:gd name="connsiteX2" fmla="*/ 0 w 2738370"/>
              <a:gd name="connsiteY2" fmla="*/ 1147762 h 1196855"/>
              <a:gd name="connsiteX0" fmla="*/ 2514600 w 2605965"/>
              <a:gd name="connsiteY0" fmla="*/ 0 h 1210936"/>
              <a:gd name="connsiteX1" fmla="*/ 2166938 w 2605965"/>
              <a:gd name="connsiteY1" fmla="*/ 1090612 h 1210936"/>
              <a:gd name="connsiteX2" fmla="*/ 0 w 2605965"/>
              <a:gd name="connsiteY2" fmla="*/ 1147762 h 1210936"/>
              <a:gd name="connsiteX0" fmla="*/ 2514600 w 2605965"/>
              <a:gd name="connsiteY0" fmla="*/ 0 h 1147762"/>
              <a:gd name="connsiteX1" fmla="*/ 2166938 w 2605965"/>
              <a:gd name="connsiteY1" fmla="*/ 1090612 h 1147762"/>
              <a:gd name="connsiteX2" fmla="*/ 0 w 2605965"/>
              <a:gd name="connsiteY2" fmla="*/ 1147762 h 1147762"/>
              <a:gd name="connsiteX0" fmla="*/ 2514600 w 2637137"/>
              <a:gd name="connsiteY0" fmla="*/ 0 h 1147762"/>
              <a:gd name="connsiteX1" fmla="*/ 2166938 w 2637137"/>
              <a:gd name="connsiteY1" fmla="*/ 1090612 h 1147762"/>
              <a:gd name="connsiteX2" fmla="*/ 0 w 2637137"/>
              <a:gd name="connsiteY2" fmla="*/ 1147762 h 1147762"/>
              <a:gd name="connsiteX0" fmla="*/ 2514600 w 2637137"/>
              <a:gd name="connsiteY0" fmla="*/ 0 h 1147762"/>
              <a:gd name="connsiteX1" fmla="*/ 2166938 w 2637137"/>
              <a:gd name="connsiteY1" fmla="*/ 1090612 h 1147762"/>
              <a:gd name="connsiteX2" fmla="*/ 0 w 2637137"/>
              <a:gd name="connsiteY2" fmla="*/ 1147762 h 1147762"/>
              <a:gd name="connsiteX0" fmla="*/ 2514600 w 2593859"/>
              <a:gd name="connsiteY0" fmla="*/ 0 h 1147762"/>
              <a:gd name="connsiteX1" fmla="*/ 2166938 w 2593859"/>
              <a:gd name="connsiteY1" fmla="*/ 1090612 h 1147762"/>
              <a:gd name="connsiteX2" fmla="*/ 0 w 2593859"/>
              <a:gd name="connsiteY2" fmla="*/ 1147762 h 1147762"/>
              <a:gd name="connsiteX0" fmla="*/ 2514600 w 2569895"/>
              <a:gd name="connsiteY0" fmla="*/ 0 h 1147762"/>
              <a:gd name="connsiteX1" fmla="*/ 2166938 w 2569895"/>
              <a:gd name="connsiteY1" fmla="*/ 1090612 h 1147762"/>
              <a:gd name="connsiteX2" fmla="*/ 0 w 2569895"/>
              <a:gd name="connsiteY2" fmla="*/ 1147762 h 1147762"/>
              <a:gd name="connsiteX0" fmla="*/ 2514600 w 2514600"/>
              <a:gd name="connsiteY0" fmla="*/ 0 h 1147762"/>
              <a:gd name="connsiteX1" fmla="*/ 2166938 w 2514600"/>
              <a:gd name="connsiteY1" fmla="*/ 1090612 h 1147762"/>
              <a:gd name="connsiteX2" fmla="*/ 0 w 2514600"/>
              <a:gd name="connsiteY2" fmla="*/ 1147762 h 1147762"/>
              <a:gd name="connsiteX0" fmla="*/ 2448715 w 2448715"/>
              <a:gd name="connsiteY0" fmla="*/ 0 h 1414462"/>
              <a:gd name="connsiteX1" fmla="*/ 2166938 w 2448715"/>
              <a:gd name="connsiteY1" fmla="*/ 1357312 h 1414462"/>
              <a:gd name="connsiteX2" fmla="*/ 0 w 2448715"/>
              <a:gd name="connsiteY2" fmla="*/ 1414462 h 1414462"/>
              <a:gd name="connsiteX0" fmla="*/ 2448715 w 2448715"/>
              <a:gd name="connsiteY0" fmla="*/ 0 h 1414462"/>
              <a:gd name="connsiteX1" fmla="*/ 2166938 w 2448715"/>
              <a:gd name="connsiteY1" fmla="*/ 1357312 h 1414462"/>
              <a:gd name="connsiteX2" fmla="*/ 0 w 2448715"/>
              <a:gd name="connsiteY2" fmla="*/ 1414462 h 141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8715" h="1414462">
                <a:moveTo>
                  <a:pt x="2448715" y="0"/>
                </a:moveTo>
                <a:lnTo>
                  <a:pt x="2166938" y="1357312"/>
                </a:lnTo>
                <a:cubicBezTo>
                  <a:pt x="1614488" y="1386681"/>
                  <a:pt x="722313" y="1395412"/>
                  <a:pt x="0" y="1414462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reihandform 9"/>
          <p:cNvSpPr/>
          <p:nvPr/>
        </p:nvSpPr>
        <p:spPr>
          <a:xfrm>
            <a:off x="6880418" y="4757738"/>
            <a:ext cx="2085975" cy="1119187"/>
          </a:xfrm>
          <a:custGeom>
            <a:avLst/>
            <a:gdLst>
              <a:gd name="connsiteX0" fmla="*/ 2514600 w 2738370"/>
              <a:gd name="connsiteY0" fmla="*/ 0 h 1196855"/>
              <a:gd name="connsiteX1" fmla="*/ 2490788 w 2738370"/>
              <a:gd name="connsiteY1" fmla="*/ 1062037 h 1196855"/>
              <a:gd name="connsiteX2" fmla="*/ 0 w 2738370"/>
              <a:gd name="connsiteY2" fmla="*/ 1147762 h 1196855"/>
              <a:gd name="connsiteX0" fmla="*/ 2514600 w 2605965"/>
              <a:gd name="connsiteY0" fmla="*/ 0 h 1210936"/>
              <a:gd name="connsiteX1" fmla="*/ 2166938 w 2605965"/>
              <a:gd name="connsiteY1" fmla="*/ 1090612 h 1210936"/>
              <a:gd name="connsiteX2" fmla="*/ 0 w 2605965"/>
              <a:gd name="connsiteY2" fmla="*/ 1147762 h 1210936"/>
              <a:gd name="connsiteX0" fmla="*/ 2514600 w 2605965"/>
              <a:gd name="connsiteY0" fmla="*/ 0 h 1147762"/>
              <a:gd name="connsiteX1" fmla="*/ 2166938 w 2605965"/>
              <a:gd name="connsiteY1" fmla="*/ 1090612 h 1147762"/>
              <a:gd name="connsiteX2" fmla="*/ 0 w 2605965"/>
              <a:gd name="connsiteY2" fmla="*/ 1147762 h 1147762"/>
              <a:gd name="connsiteX0" fmla="*/ 2514600 w 2637137"/>
              <a:gd name="connsiteY0" fmla="*/ 0 h 1147762"/>
              <a:gd name="connsiteX1" fmla="*/ 2166938 w 2637137"/>
              <a:gd name="connsiteY1" fmla="*/ 1090612 h 1147762"/>
              <a:gd name="connsiteX2" fmla="*/ 0 w 2637137"/>
              <a:gd name="connsiteY2" fmla="*/ 1147762 h 1147762"/>
              <a:gd name="connsiteX0" fmla="*/ 2514600 w 2637137"/>
              <a:gd name="connsiteY0" fmla="*/ 0 h 1147762"/>
              <a:gd name="connsiteX1" fmla="*/ 2166938 w 2637137"/>
              <a:gd name="connsiteY1" fmla="*/ 1090612 h 1147762"/>
              <a:gd name="connsiteX2" fmla="*/ 0 w 2637137"/>
              <a:gd name="connsiteY2" fmla="*/ 1147762 h 1147762"/>
              <a:gd name="connsiteX0" fmla="*/ 2514600 w 2593859"/>
              <a:gd name="connsiteY0" fmla="*/ 0 h 1147762"/>
              <a:gd name="connsiteX1" fmla="*/ 2166938 w 2593859"/>
              <a:gd name="connsiteY1" fmla="*/ 1090612 h 1147762"/>
              <a:gd name="connsiteX2" fmla="*/ 0 w 2593859"/>
              <a:gd name="connsiteY2" fmla="*/ 1147762 h 1147762"/>
              <a:gd name="connsiteX0" fmla="*/ 2514600 w 2569895"/>
              <a:gd name="connsiteY0" fmla="*/ 0 h 1147762"/>
              <a:gd name="connsiteX1" fmla="*/ 2166938 w 2569895"/>
              <a:gd name="connsiteY1" fmla="*/ 1090612 h 1147762"/>
              <a:gd name="connsiteX2" fmla="*/ 0 w 2569895"/>
              <a:gd name="connsiteY2" fmla="*/ 1147762 h 1147762"/>
              <a:gd name="connsiteX0" fmla="*/ 2514600 w 2514600"/>
              <a:gd name="connsiteY0" fmla="*/ 0 h 1147762"/>
              <a:gd name="connsiteX1" fmla="*/ 2166938 w 2514600"/>
              <a:gd name="connsiteY1" fmla="*/ 1090612 h 1147762"/>
              <a:gd name="connsiteX2" fmla="*/ 0 w 2514600"/>
              <a:gd name="connsiteY2" fmla="*/ 1147762 h 1147762"/>
              <a:gd name="connsiteX0" fmla="*/ 2448715 w 2448715"/>
              <a:gd name="connsiteY0" fmla="*/ 0 h 1414462"/>
              <a:gd name="connsiteX1" fmla="*/ 2166938 w 2448715"/>
              <a:gd name="connsiteY1" fmla="*/ 1357312 h 1414462"/>
              <a:gd name="connsiteX2" fmla="*/ 0 w 2448715"/>
              <a:gd name="connsiteY2" fmla="*/ 1414462 h 1414462"/>
              <a:gd name="connsiteX0" fmla="*/ 2448715 w 2448715"/>
              <a:gd name="connsiteY0" fmla="*/ 0 h 1414462"/>
              <a:gd name="connsiteX1" fmla="*/ 2166938 w 2448715"/>
              <a:gd name="connsiteY1" fmla="*/ 1357312 h 1414462"/>
              <a:gd name="connsiteX2" fmla="*/ 0 w 2448715"/>
              <a:gd name="connsiteY2" fmla="*/ 1414462 h 1414462"/>
              <a:gd name="connsiteX0" fmla="*/ 2404792 w 2404792"/>
              <a:gd name="connsiteY0" fmla="*/ 0 h 1119187"/>
              <a:gd name="connsiteX1" fmla="*/ 2166938 w 2404792"/>
              <a:gd name="connsiteY1" fmla="*/ 1062037 h 1119187"/>
              <a:gd name="connsiteX2" fmla="*/ 0 w 2404792"/>
              <a:gd name="connsiteY2" fmla="*/ 1119187 h 1119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4792" h="1119187">
                <a:moveTo>
                  <a:pt x="2404792" y="0"/>
                </a:moveTo>
                <a:lnTo>
                  <a:pt x="2166938" y="1062037"/>
                </a:lnTo>
                <a:cubicBezTo>
                  <a:pt x="1614488" y="1091406"/>
                  <a:pt x="722313" y="1100137"/>
                  <a:pt x="0" y="1119187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reihandform 10"/>
          <p:cNvSpPr/>
          <p:nvPr/>
        </p:nvSpPr>
        <p:spPr>
          <a:xfrm>
            <a:off x="6794693" y="4628454"/>
            <a:ext cx="2085975" cy="1119187"/>
          </a:xfrm>
          <a:custGeom>
            <a:avLst/>
            <a:gdLst>
              <a:gd name="connsiteX0" fmla="*/ 2514600 w 2738370"/>
              <a:gd name="connsiteY0" fmla="*/ 0 h 1196855"/>
              <a:gd name="connsiteX1" fmla="*/ 2490788 w 2738370"/>
              <a:gd name="connsiteY1" fmla="*/ 1062037 h 1196855"/>
              <a:gd name="connsiteX2" fmla="*/ 0 w 2738370"/>
              <a:gd name="connsiteY2" fmla="*/ 1147762 h 1196855"/>
              <a:gd name="connsiteX0" fmla="*/ 2514600 w 2605965"/>
              <a:gd name="connsiteY0" fmla="*/ 0 h 1210936"/>
              <a:gd name="connsiteX1" fmla="*/ 2166938 w 2605965"/>
              <a:gd name="connsiteY1" fmla="*/ 1090612 h 1210936"/>
              <a:gd name="connsiteX2" fmla="*/ 0 w 2605965"/>
              <a:gd name="connsiteY2" fmla="*/ 1147762 h 1210936"/>
              <a:gd name="connsiteX0" fmla="*/ 2514600 w 2605965"/>
              <a:gd name="connsiteY0" fmla="*/ 0 h 1147762"/>
              <a:gd name="connsiteX1" fmla="*/ 2166938 w 2605965"/>
              <a:gd name="connsiteY1" fmla="*/ 1090612 h 1147762"/>
              <a:gd name="connsiteX2" fmla="*/ 0 w 2605965"/>
              <a:gd name="connsiteY2" fmla="*/ 1147762 h 1147762"/>
              <a:gd name="connsiteX0" fmla="*/ 2514600 w 2637137"/>
              <a:gd name="connsiteY0" fmla="*/ 0 h 1147762"/>
              <a:gd name="connsiteX1" fmla="*/ 2166938 w 2637137"/>
              <a:gd name="connsiteY1" fmla="*/ 1090612 h 1147762"/>
              <a:gd name="connsiteX2" fmla="*/ 0 w 2637137"/>
              <a:gd name="connsiteY2" fmla="*/ 1147762 h 1147762"/>
              <a:gd name="connsiteX0" fmla="*/ 2514600 w 2637137"/>
              <a:gd name="connsiteY0" fmla="*/ 0 h 1147762"/>
              <a:gd name="connsiteX1" fmla="*/ 2166938 w 2637137"/>
              <a:gd name="connsiteY1" fmla="*/ 1090612 h 1147762"/>
              <a:gd name="connsiteX2" fmla="*/ 0 w 2637137"/>
              <a:gd name="connsiteY2" fmla="*/ 1147762 h 1147762"/>
              <a:gd name="connsiteX0" fmla="*/ 2514600 w 2593859"/>
              <a:gd name="connsiteY0" fmla="*/ 0 h 1147762"/>
              <a:gd name="connsiteX1" fmla="*/ 2166938 w 2593859"/>
              <a:gd name="connsiteY1" fmla="*/ 1090612 h 1147762"/>
              <a:gd name="connsiteX2" fmla="*/ 0 w 2593859"/>
              <a:gd name="connsiteY2" fmla="*/ 1147762 h 1147762"/>
              <a:gd name="connsiteX0" fmla="*/ 2514600 w 2569895"/>
              <a:gd name="connsiteY0" fmla="*/ 0 h 1147762"/>
              <a:gd name="connsiteX1" fmla="*/ 2166938 w 2569895"/>
              <a:gd name="connsiteY1" fmla="*/ 1090612 h 1147762"/>
              <a:gd name="connsiteX2" fmla="*/ 0 w 2569895"/>
              <a:gd name="connsiteY2" fmla="*/ 1147762 h 1147762"/>
              <a:gd name="connsiteX0" fmla="*/ 2514600 w 2514600"/>
              <a:gd name="connsiteY0" fmla="*/ 0 h 1147762"/>
              <a:gd name="connsiteX1" fmla="*/ 2166938 w 2514600"/>
              <a:gd name="connsiteY1" fmla="*/ 1090612 h 1147762"/>
              <a:gd name="connsiteX2" fmla="*/ 0 w 2514600"/>
              <a:gd name="connsiteY2" fmla="*/ 1147762 h 1147762"/>
              <a:gd name="connsiteX0" fmla="*/ 2448715 w 2448715"/>
              <a:gd name="connsiteY0" fmla="*/ 0 h 1414462"/>
              <a:gd name="connsiteX1" fmla="*/ 2166938 w 2448715"/>
              <a:gd name="connsiteY1" fmla="*/ 1357312 h 1414462"/>
              <a:gd name="connsiteX2" fmla="*/ 0 w 2448715"/>
              <a:gd name="connsiteY2" fmla="*/ 1414462 h 1414462"/>
              <a:gd name="connsiteX0" fmla="*/ 2448715 w 2448715"/>
              <a:gd name="connsiteY0" fmla="*/ 0 h 1414462"/>
              <a:gd name="connsiteX1" fmla="*/ 2166938 w 2448715"/>
              <a:gd name="connsiteY1" fmla="*/ 1357312 h 1414462"/>
              <a:gd name="connsiteX2" fmla="*/ 0 w 2448715"/>
              <a:gd name="connsiteY2" fmla="*/ 1414462 h 1414462"/>
              <a:gd name="connsiteX0" fmla="*/ 2404792 w 2404792"/>
              <a:gd name="connsiteY0" fmla="*/ 0 h 1119187"/>
              <a:gd name="connsiteX1" fmla="*/ 2166938 w 2404792"/>
              <a:gd name="connsiteY1" fmla="*/ 1062037 h 1119187"/>
              <a:gd name="connsiteX2" fmla="*/ 0 w 2404792"/>
              <a:gd name="connsiteY2" fmla="*/ 1119187 h 1119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4792" h="1119187">
                <a:moveTo>
                  <a:pt x="2404792" y="0"/>
                </a:moveTo>
                <a:lnTo>
                  <a:pt x="2166938" y="1062037"/>
                </a:lnTo>
                <a:cubicBezTo>
                  <a:pt x="1614488" y="1091406"/>
                  <a:pt x="722313" y="1100137"/>
                  <a:pt x="0" y="1119187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5" name="Gruppieren 14"/>
          <p:cNvGrpSpPr/>
          <p:nvPr/>
        </p:nvGrpSpPr>
        <p:grpSpPr>
          <a:xfrm flipH="1">
            <a:off x="9156893" y="4599879"/>
            <a:ext cx="2228850" cy="1414462"/>
            <a:chOff x="412943" y="4424363"/>
            <a:chExt cx="2228850" cy="1414462"/>
          </a:xfrm>
        </p:grpSpPr>
        <p:sp>
          <p:nvSpPr>
            <p:cNvPr id="13" name="Freihandform 12"/>
            <p:cNvSpPr/>
            <p:nvPr/>
          </p:nvSpPr>
          <p:spPr>
            <a:xfrm>
              <a:off x="517718" y="4424363"/>
              <a:ext cx="2124075" cy="1414462"/>
            </a:xfrm>
            <a:custGeom>
              <a:avLst/>
              <a:gdLst>
                <a:gd name="connsiteX0" fmla="*/ 2514600 w 2738370"/>
                <a:gd name="connsiteY0" fmla="*/ 0 h 1196855"/>
                <a:gd name="connsiteX1" fmla="*/ 2490788 w 2738370"/>
                <a:gd name="connsiteY1" fmla="*/ 1062037 h 1196855"/>
                <a:gd name="connsiteX2" fmla="*/ 0 w 2738370"/>
                <a:gd name="connsiteY2" fmla="*/ 1147762 h 1196855"/>
                <a:gd name="connsiteX0" fmla="*/ 2514600 w 2605965"/>
                <a:gd name="connsiteY0" fmla="*/ 0 h 1210936"/>
                <a:gd name="connsiteX1" fmla="*/ 2166938 w 2605965"/>
                <a:gd name="connsiteY1" fmla="*/ 1090612 h 1210936"/>
                <a:gd name="connsiteX2" fmla="*/ 0 w 2605965"/>
                <a:gd name="connsiteY2" fmla="*/ 1147762 h 1210936"/>
                <a:gd name="connsiteX0" fmla="*/ 2514600 w 2605965"/>
                <a:gd name="connsiteY0" fmla="*/ 0 h 1147762"/>
                <a:gd name="connsiteX1" fmla="*/ 2166938 w 2605965"/>
                <a:gd name="connsiteY1" fmla="*/ 1090612 h 1147762"/>
                <a:gd name="connsiteX2" fmla="*/ 0 w 2605965"/>
                <a:gd name="connsiteY2" fmla="*/ 1147762 h 1147762"/>
                <a:gd name="connsiteX0" fmla="*/ 2514600 w 2637137"/>
                <a:gd name="connsiteY0" fmla="*/ 0 h 1147762"/>
                <a:gd name="connsiteX1" fmla="*/ 2166938 w 2637137"/>
                <a:gd name="connsiteY1" fmla="*/ 1090612 h 1147762"/>
                <a:gd name="connsiteX2" fmla="*/ 0 w 2637137"/>
                <a:gd name="connsiteY2" fmla="*/ 1147762 h 1147762"/>
                <a:gd name="connsiteX0" fmla="*/ 2514600 w 2637137"/>
                <a:gd name="connsiteY0" fmla="*/ 0 h 1147762"/>
                <a:gd name="connsiteX1" fmla="*/ 2166938 w 2637137"/>
                <a:gd name="connsiteY1" fmla="*/ 1090612 h 1147762"/>
                <a:gd name="connsiteX2" fmla="*/ 0 w 2637137"/>
                <a:gd name="connsiteY2" fmla="*/ 1147762 h 1147762"/>
                <a:gd name="connsiteX0" fmla="*/ 2514600 w 2593859"/>
                <a:gd name="connsiteY0" fmla="*/ 0 h 1147762"/>
                <a:gd name="connsiteX1" fmla="*/ 2166938 w 2593859"/>
                <a:gd name="connsiteY1" fmla="*/ 1090612 h 1147762"/>
                <a:gd name="connsiteX2" fmla="*/ 0 w 2593859"/>
                <a:gd name="connsiteY2" fmla="*/ 1147762 h 1147762"/>
                <a:gd name="connsiteX0" fmla="*/ 2514600 w 2569895"/>
                <a:gd name="connsiteY0" fmla="*/ 0 h 1147762"/>
                <a:gd name="connsiteX1" fmla="*/ 2166938 w 2569895"/>
                <a:gd name="connsiteY1" fmla="*/ 1090612 h 1147762"/>
                <a:gd name="connsiteX2" fmla="*/ 0 w 2569895"/>
                <a:gd name="connsiteY2" fmla="*/ 1147762 h 1147762"/>
                <a:gd name="connsiteX0" fmla="*/ 2514600 w 2514600"/>
                <a:gd name="connsiteY0" fmla="*/ 0 h 1147762"/>
                <a:gd name="connsiteX1" fmla="*/ 2166938 w 2514600"/>
                <a:gd name="connsiteY1" fmla="*/ 1090612 h 1147762"/>
                <a:gd name="connsiteX2" fmla="*/ 0 w 2514600"/>
                <a:gd name="connsiteY2" fmla="*/ 1147762 h 1147762"/>
                <a:gd name="connsiteX0" fmla="*/ 2448715 w 2448715"/>
                <a:gd name="connsiteY0" fmla="*/ 0 h 1414462"/>
                <a:gd name="connsiteX1" fmla="*/ 2166938 w 2448715"/>
                <a:gd name="connsiteY1" fmla="*/ 1357312 h 1414462"/>
                <a:gd name="connsiteX2" fmla="*/ 0 w 2448715"/>
                <a:gd name="connsiteY2" fmla="*/ 1414462 h 1414462"/>
                <a:gd name="connsiteX0" fmla="*/ 2448715 w 2448715"/>
                <a:gd name="connsiteY0" fmla="*/ 0 h 1414462"/>
                <a:gd name="connsiteX1" fmla="*/ 2166938 w 2448715"/>
                <a:gd name="connsiteY1" fmla="*/ 1357312 h 1414462"/>
                <a:gd name="connsiteX2" fmla="*/ 0 w 2448715"/>
                <a:gd name="connsiteY2" fmla="*/ 1414462 h 141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8715" h="1414462">
                  <a:moveTo>
                    <a:pt x="2448715" y="0"/>
                  </a:moveTo>
                  <a:lnTo>
                    <a:pt x="2166938" y="1357312"/>
                  </a:lnTo>
                  <a:cubicBezTo>
                    <a:pt x="1614488" y="1386681"/>
                    <a:pt x="722313" y="1395412"/>
                    <a:pt x="0" y="141446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Freihandform 13"/>
            <p:cNvSpPr/>
            <p:nvPr/>
          </p:nvSpPr>
          <p:spPr>
            <a:xfrm>
              <a:off x="412943" y="4605338"/>
              <a:ext cx="2085975" cy="1119187"/>
            </a:xfrm>
            <a:custGeom>
              <a:avLst/>
              <a:gdLst>
                <a:gd name="connsiteX0" fmla="*/ 2514600 w 2738370"/>
                <a:gd name="connsiteY0" fmla="*/ 0 h 1196855"/>
                <a:gd name="connsiteX1" fmla="*/ 2490788 w 2738370"/>
                <a:gd name="connsiteY1" fmla="*/ 1062037 h 1196855"/>
                <a:gd name="connsiteX2" fmla="*/ 0 w 2738370"/>
                <a:gd name="connsiteY2" fmla="*/ 1147762 h 1196855"/>
                <a:gd name="connsiteX0" fmla="*/ 2514600 w 2605965"/>
                <a:gd name="connsiteY0" fmla="*/ 0 h 1210936"/>
                <a:gd name="connsiteX1" fmla="*/ 2166938 w 2605965"/>
                <a:gd name="connsiteY1" fmla="*/ 1090612 h 1210936"/>
                <a:gd name="connsiteX2" fmla="*/ 0 w 2605965"/>
                <a:gd name="connsiteY2" fmla="*/ 1147762 h 1210936"/>
                <a:gd name="connsiteX0" fmla="*/ 2514600 w 2605965"/>
                <a:gd name="connsiteY0" fmla="*/ 0 h 1147762"/>
                <a:gd name="connsiteX1" fmla="*/ 2166938 w 2605965"/>
                <a:gd name="connsiteY1" fmla="*/ 1090612 h 1147762"/>
                <a:gd name="connsiteX2" fmla="*/ 0 w 2605965"/>
                <a:gd name="connsiteY2" fmla="*/ 1147762 h 1147762"/>
                <a:gd name="connsiteX0" fmla="*/ 2514600 w 2637137"/>
                <a:gd name="connsiteY0" fmla="*/ 0 h 1147762"/>
                <a:gd name="connsiteX1" fmla="*/ 2166938 w 2637137"/>
                <a:gd name="connsiteY1" fmla="*/ 1090612 h 1147762"/>
                <a:gd name="connsiteX2" fmla="*/ 0 w 2637137"/>
                <a:gd name="connsiteY2" fmla="*/ 1147762 h 1147762"/>
                <a:gd name="connsiteX0" fmla="*/ 2514600 w 2637137"/>
                <a:gd name="connsiteY0" fmla="*/ 0 h 1147762"/>
                <a:gd name="connsiteX1" fmla="*/ 2166938 w 2637137"/>
                <a:gd name="connsiteY1" fmla="*/ 1090612 h 1147762"/>
                <a:gd name="connsiteX2" fmla="*/ 0 w 2637137"/>
                <a:gd name="connsiteY2" fmla="*/ 1147762 h 1147762"/>
                <a:gd name="connsiteX0" fmla="*/ 2514600 w 2593859"/>
                <a:gd name="connsiteY0" fmla="*/ 0 h 1147762"/>
                <a:gd name="connsiteX1" fmla="*/ 2166938 w 2593859"/>
                <a:gd name="connsiteY1" fmla="*/ 1090612 h 1147762"/>
                <a:gd name="connsiteX2" fmla="*/ 0 w 2593859"/>
                <a:gd name="connsiteY2" fmla="*/ 1147762 h 1147762"/>
                <a:gd name="connsiteX0" fmla="*/ 2514600 w 2569895"/>
                <a:gd name="connsiteY0" fmla="*/ 0 h 1147762"/>
                <a:gd name="connsiteX1" fmla="*/ 2166938 w 2569895"/>
                <a:gd name="connsiteY1" fmla="*/ 1090612 h 1147762"/>
                <a:gd name="connsiteX2" fmla="*/ 0 w 2569895"/>
                <a:gd name="connsiteY2" fmla="*/ 1147762 h 1147762"/>
                <a:gd name="connsiteX0" fmla="*/ 2514600 w 2514600"/>
                <a:gd name="connsiteY0" fmla="*/ 0 h 1147762"/>
                <a:gd name="connsiteX1" fmla="*/ 2166938 w 2514600"/>
                <a:gd name="connsiteY1" fmla="*/ 1090612 h 1147762"/>
                <a:gd name="connsiteX2" fmla="*/ 0 w 2514600"/>
                <a:gd name="connsiteY2" fmla="*/ 1147762 h 1147762"/>
                <a:gd name="connsiteX0" fmla="*/ 2448715 w 2448715"/>
                <a:gd name="connsiteY0" fmla="*/ 0 h 1414462"/>
                <a:gd name="connsiteX1" fmla="*/ 2166938 w 2448715"/>
                <a:gd name="connsiteY1" fmla="*/ 1357312 h 1414462"/>
                <a:gd name="connsiteX2" fmla="*/ 0 w 2448715"/>
                <a:gd name="connsiteY2" fmla="*/ 1414462 h 1414462"/>
                <a:gd name="connsiteX0" fmla="*/ 2448715 w 2448715"/>
                <a:gd name="connsiteY0" fmla="*/ 0 h 1414462"/>
                <a:gd name="connsiteX1" fmla="*/ 2166938 w 2448715"/>
                <a:gd name="connsiteY1" fmla="*/ 1357312 h 1414462"/>
                <a:gd name="connsiteX2" fmla="*/ 0 w 2448715"/>
                <a:gd name="connsiteY2" fmla="*/ 1414462 h 1414462"/>
                <a:gd name="connsiteX0" fmla="*/ 2404792 w 2404792"/>
                <a:gd name="connsiteY0" fmla="*/ 0 h 1119187"/>
                <a:gd name="connsiteX1" fmla="*/ 2166938 w 2404792"/>
                <a:gd name="connsiteY1" fmla="*/ 1062037 h 1119187"/>
                <a:gd name="connsiteX2" fmla="*/ 0 w 2404792"/>
                <a:gd name="connsiteY2" fmla="*/ 1119187 h 1119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04792" h="1119187">
                  <a:moveTo>
                    <a:pt x="2404792" y="0"/>
                  </a:moveTo>
                  <a:lnTo>
                    <a:pt x="2166938" y="1062037"/>
                  </a:lnTo>
                  <a:cubicBezTo>
                    <a:pt x="1614488" y="1091406"/>
                    <a:pt x="722313" y="1100137"/>
                    <a:pt x="0" y="111918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1026" name="Grafik 1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90" y="981075"/>
            <a:ext cx="5762625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7782590" y="588627"/>
            <a:ext cx="2653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Beispiel aus dem Internet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686990" y="588627"/>
            <a:ext cx="3508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Anfrage Hr. Hübert vom 18.05.2020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593918" y="4864881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de-DE" sz="14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Um was handelt es sich ihrer Meinung nach in dem o.a. Fall ?</a:t>
            </a:r>
            <a:endParaRPr lang="de-DE" sz="1400" i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57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Birgit Bannert</dc:creator>
  <cp:lastModifiedBy>Birgit Bannert</cp:lastModifiedBy>
  <cp:revision>4</cp:revision>
  <dcterms:created xsi:type="dcterms:W3CDTF">2020-05-26T07:50:40Z</dcterms:created>
  <dcterms:modified xsi:type="dcterms:W3CDTF">2020-05-26T08:10:26Z</dcterms:modified>
</cp:coreProperties>
</file>