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509" r:id="rId2"/>
    <p:sldId id="510" r:id="rId3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0F21817-E040-47BD-ACD8-CA6526C1D760}">
          <p14:sldIdLst>
            <p14:sldId id="509"/>
            <p14:sldId id="5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66">
          <p15:clr>
            <a:srgbClr val="A4A3A4"/>
          </p15:clr>
        </p15:guide>
        <p15:guide id="2" orient="horz" pos="498">
          <p15:clr>
            <a:srgbClr val="A4A3A4"/>
          </p15:clr>
        </p15:guide>
        <p15:guide id="3" orient="horz" pos="736">
          <p15:clr>
            <a:srgbClr val="A4A3A4"/>
          </p15:clr>
        </p15:guide>
        <p15:guide id="4" orient="horz" pos="940">
          <p15:clr>
            <a:srgbClr val="A4A3A4"/>
          </p15:clr>
        </p15:guide>
        <p15:guide id="5" pos="2880">
          <p15:clr>
            <a:srgbClr val="A4A3A4"/>
          </p15:clr>
        </p15:guide>
        <p15:guide id="6" pos="5148">
          <p15:clr>
            <a:srgbClr val="A4A3A4"/>
          </p15:clr>
        </p15:guide>
        <p15:guide id="7" pos="612">
          <p15:clr>
            <a:srgbClr val="A4A3A4"/>
          </p15:clr>
        </p15:guide>
        <p15:guide id="8" pos="295">
          <p15:clr>
            <a:srgbClr val="A4A3A4"/>
          </p15:clr>
        </p15:guide>
        <p15:guide id="9" pos="1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EF"/>
    <a:srgbClr val="BFBFBF"/>
    <a:srgbClr val="E8E8F6"/>
    <a:srgbClr val="CDCDEC"/>
    <a:srgbClr val="FFCCCC"/>
    <a:srgbClr val="7E7E59"/>
    <a:srgbClr val="FF7C80"/>
    <a:srgbClr val="A8EBFF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7" autoAdjust="0"/>
    <p:restoredTop sz="90014" autoAdjust="0"/>
  </p:normalViewPr>
  <p:slideViewPr>
    <p:cSldViewPr>
      <p:cViewPr varScale="1">
        <p:scale>
          <a:sx n="104" d="100"/>
          <a:sy n="104" d="100"/>
        </p:scale>
        <p:origin x="360" y="108"/>
      </p:cViewPr>
      <p:guideLst>
        <p:guide orient="horz" pos="2266"/>
        <p:guide orient="horz" pos="498"/>
        <p:guide orient="horz" pos="736"/>
        <p:guide orient="horz" pos="940"/>
        <p:guide pos="2880"/>
        <p:guide pos="5148"/>
        <p:guide pos="612"/>
        <p:guide pos="295"/>
        <p:guide pos="1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2945448" cy="49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4" tIns="46652" rIns="93304" bIns="46652" numCol="1" anchor="t" anchorCtr="0" compatLnSpc="1">
            <a:prstTxWarp prst="textNoShape">
              <a:avLst/>
            </a:prstTxWarp>
          </a:bodyPr>
          <a:lstStyle>
            <a:lvl1pPr defTabSz="933566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230" y="2"/>
            <a:ext cx="2945448" cy="49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4" tIns="46652" rIns="93304" bIns="46652" numCol="1" anchor="t" anchorCtr="0" compatLnSpc="1">
            <a:prstTxWarp prst="textNoShape">
              <a:avLst/>
            </a:prstTxWarp>
          </a:bodyPr>
          <a:lstStyle>
            <a:lvl1pPr algn="r" defTabSz="933566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8718"/>
            <a:ext cx="2945448" cy="49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4" tIns="46652" rIns="93304" bIns="46652" numCol="1" anchor="b" anchorCtr="0" compatLnSpc="1">
            <a:prstTxWarp prst="textNoShape">
              <a:avLst/>
            </a:prstTxWarp>
          </a:bodyPr>
          <a:lstStyle>
            <a:lvl1pPr defTabSz="933566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230" y="9428718"/>
            <a:ext cx="2945448" cy="49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4" tIns="46652" rIns="93304" bIns="46652" numCol="1" anchor="b" anchorCtr="0" compatLnSpc="1">
            <a:prstTxWarp prst="textNoShape">
              <a:avLst/>
            </a:prstTxWarp>
          </a:bodyPr>
          <a:lstStyle>
            <a:lvl1pPr algn="r" defTabSz="933566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D99DE0-55DB-48EC-81A6-262ADB9019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704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"/>
            <a:ext cx="2970811" cy="4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3" tIns="46660" rIns="93323" bIns="46660" numCol="1" anchor="t" anchorCtr="0" compatLnSpc="1">
            <a:prstTxWarp prst="textNoShape">
              <a:avLst/>
            </a:prstTxWarp>
          </a:bodyPr>
          <a:lstStyle>
            <a:lvl1pPr defTabSz="933566" eaLnBrk="0" hangingPunct="0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3206" y="1"/>
            <a:ext cx="2970811" cy="4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3" tIns="46660" rIns="93323" bIns="46660" numCol="1" anchor="t" anchorCtr="0" compatLnSpc="1">
            <a:prstTxWarp prst="textNoShape">
              <a:avLst/>
            </a:prstTxWarp>
          </a:bodyPr>
          <a:lstStyle>
            <a:lvl1pPr algn="r" defTabSz="933566" eaLnBrk="0" hangingPunct="0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025" y="771525"/>
            <a:ext cx="657701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487" y="4702431"/>
            <a:ext cx="4927047" cy="447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3" tIns="46660" rIns="93323" bIns="466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408036"/>
            <a:ext cx="2970811" cy="53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3" tIns="46660" rIns="93323" bIns="46660" numCol="1" anchor="b" anchorCtr="0" compatLnSpc="1">
            <a:prstTxWarp prst="textNoShape">
              <a:avLst/>
            </a:prstTxWarp>
          </a:bodyPr>
          <a:lstStyle>
            <a:lvl1pPr defTabSz="933566" eaLnBrk="0" hangingPunct="0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3206" y="9408036"/>
            <a:ext cx="2970811" cy="53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3" tIns="46660" rIns="93323" bIns="46660" numCol="1" anchor="b" anchorCtr="0" compatLnSpc="1">
            <a:prstTxWarp prst="textNoShape">
              <a:avLst/>
            </a:prstTxWarp>
          </a:bodyPr>
          <a:lstStyle>
            <a:lvl1pPr algn="r" defTabSz="933566" eaLnBrk="0" hangingPunct="0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fld id="{9E02612A-8B42-4121-8B2A-1793C5E1940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97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anchor="b"/>
          <a:lstStyle>
            <a:lvl1pPr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736203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9574796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109719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  <a:prstGeom prst="rect">
            <a:avLst/>
          </a:prstGeom>
        </p:spPr>
        <p:txBody>
          <a:bodyPr anchor="t"/>
          <a:lstStyle>
            <a:lvl1pPr algn="l">
              <a:defRPr sz="2800" b="1" cap="sm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748824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73529"/>
            <a:ext cx="8229600" cy="377782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13588"/>
            <a:ext cx="8229600" cy="3481034"/>
          </a:xfrm>
          <a:prstGeom prst="rect">
            <a:avLst/>
          </a:prstGeom>
        </p:spPr>
        <p:txBody>
          <a:bodyPr/>
          <a:lstStyle>
            <a:lvl1pPr marL="174625" indent="-174625">
              <a:defRPr sz="1500">
                <a:latin typeface="Arial" pitchFamily="34" charset="0"/>
                <a:cs typeface="Arial" pitchFamily="34" charset="0"/>
              </a:defRPr>
            </a:lvl1pPr>
            <a:lvl2pPr marL="446088" indent="-198438">
              <a:defRPr sz="140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2pPr>
            <a:lvl3pPr marL="719138" indent="-228600" defTabSz="804863">
              <a:defRPr sz="1300">
                <a:latin typeface="Arial" pitchFamily="34" charset="0"/>
                <a:cs typeface="Arial" pitchFamily="34" charset="0"/>
              </a:defRPr>
            </a:lvl3pPr>
            <a:lvl4pPr marL="990600" indent="-228600">
              <a:defRPr sz="1200">
                <a:latin typeface="Arial" pitchFamily="34" charset="0"/>
                <a:cs typeface="Arial" pitchFamily="34" charset="0"/>
              </a:defRPr>
            </a:lvl4pPr>
            <a:lvl5pPr marL="1349375" indent="-228600">
              <a:defRPr sz="1200" i="1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6511748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457200" y="573529"/>
            <a:ext cx="8229600" cy="377782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7018675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52450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666358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146805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5293103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932215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21" y="4777018"/>
            <a:ext cx="1279998" cy="2484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440738" y="4572000"/>
            <a:ext cx="703262" cy="173831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1000">
                <a:solidFill>
                  <a:schemeClr val="bg1"/>
                </a:solidFill>
              </a:rPr>
              <a:t>Folie </a:t>
            </a:r>
            <a:fld id="{57C73C5D-110D-47AB-9B63-E454454C0B08}" type="slidenum">
              <a:rPr lang="de-DE" altLang="de-DE" sz="1000">
                <a:solidFill>
                  <a:schemeClr val="bg1"/>
                </a:solidFill>
              </a:rPr>
              <a:pPr algn="ctr" eaLnBrk="1" hangingPunct="1">
                <a:spcBef>
                  <a:spcPct val="0"/>
                </a:spcBef>
              </a:pPr>
              <a:t>‹Nr.›</a:t>
            </a:fld>
            <a:endParaRPr lang="de-DE" altLang="de-DE" sz="1000">
              <a:solidFill>
                <a:schemeClr val="bg1"/>
              </a:solidFill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476375" y="108347"/>
            <a:ext cx="6191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de-DE" sz="1600" dirty="0">
                <a:solidFill>
                  <a:srgbClr val="000099"/>
                </a:solidFill>
              </a:rPr>
              <a:t>Fach-AG </a:t>
            </a:r>
            <a:r>
              <a:rPr lang="de-DE" sz="1600" dirty="0" smtClean="0">
                <a:solidFill>
                  <a:srgbClr val="000099"/>
                </a:solidFill>
              </a:rPr>
              <a:t>Wasser, Abwasser</a:t>
            </a:r>
            <a:endParaRPr lang="de-DE" sz="1600" dirty="0">
              <a:solidFill>
                <a:srgbClr val="000099"/>
              </a:solidFill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0" y="457200"/>
            <a:ext cx="9144000" cy="0"/>
          </a:xfrm>
          <a:prstGeom prst="line">
            <a:avLst/>
          </a:prstGeom>
          <a:noFill/>
          <a:ln w="63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0" y="4745831"/>
            <a:ext cx="9144000" cy="0"/>
          </a:xfrm>
          <a:prstGeom prst="line">
            <a:avLst/>
          </a:prstGeom>
          <a:noFill/>
          <a:ln w="63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Text Box 11"/>
          <p:cNvSpPr txBox="1">
            <a:spLocks noChangeArrowheads="1"/>
          </p:cNvSpPr>
          <p:nvPr/>
        </p:nvSpPr>
        <p:spPr bwMode="auto">
          <a:xfrm>
            <a:off x="984250" y="4743450"/>
            <a:ext cx="71755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de-DE" sz="1600" dirty="0">
                <a:solidFill>
                  <a:srgbClr val="000099"/>
                </a:solidFill>
              </a:rPr>
              <a:t>TOP </a:t>
            </a:r>
            <a:r>
              <a:rPr lang="de-DE" sz="1600" dirty="0" smtClean="0">
                <a:solidFill>
                  <a:srgbClr val="000099"/>
                </a:solidFill>
              </a:rPr>
              <a:t>2</a:t>
            </a:r>
            <a:endParaRPr lang="de-DE" sz="1600" dirty="0">
              <a:solidFill>
                <a:srgbClr val="000099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113" y="51470"/>
            <a:ext cx="395383" cy="36997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45721" y="4971671"/>
            <a:ext cx="1762021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50" dirty="0"/>
              <a:t>Leitstelle</a:t>
            </a:r>
            <a:r>
              <a:rPr lang="de-DE" sz="650" baseline="0" dirty="0"/>
              <a:t> Liegenschaftsbestandsmodell</a:t>
            </a:r>
            <a:endParaRPr lang="de-DE" sz="650" dirty="0"/>
          </a:p>
        </p:txBody>
      </p:sp>
      <p:sp>
        <p:nvSpPr>
          <p:cNvPr id="13" name="Text Box 11"/>
          <p:cNvSpPr txBox="1">
            <a:spLocks noChangeArrowheads="1"/>
          </p:cNvSpPr>
          <p:nvPr userDrawn="1"/>
        </p:nvSpPr>
        <p:spPr bwMode="auto">
          <a:xfrm>
            <a:off x="7740352" y="4795387"/>
            <a:ext cx="14036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rIns="360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de-DE" sz="900" dirty="0" smtClean="0">
                <a:solidFill>
                  <a:srgbClr val="000099"/>
                </a:solidFill>
              </a:rPr>
              <a:t>6./7. Oktober 2021</a:t>
            </a:r>
            <a:endParaRPr lang="de-DE" sz="900" dirty="0">
              <a:solidFill>
                <a:srgbClr val="000099"/>
              </a:solidFill>
            </a:endParaRPr>
          </a:p>
        </p:txBody>
      </p:sp>
      <p:pic>
        <p:nvPicPr>
          <p:cNvPr id="14" name="Picture 24" descr="D:\Daten\BFRVerm\BMI_BMVg_2018_Office_Farbe_de_de.png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" t="14257" b="12136"/>
          <a:stretch/>
        </p:blipFill>
        <p:spPr bwMode="auto">
          <a:xfrm>
            <a:off x="2" y="3"/>
            <a:ext cx="1382074" cy="42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60" r:id="rId2"/>
    <p:sldLayoutId id="2147483959" r:id="rId3"/>
    <p:sldLayoutId id="2147483963" r:id="rId4"/>
    <p:sldLayoutId id="2147483964" r:id="rId5"/>
    <p:sldLayoutId id="2147483961" r:id="rId6"/>
    <p:sldLayoutId id="2147483962" r:id="rId7"/>
    <p:sldLayoutId id="2147483965" r:id="rId8"/>
    <p:sldLayoutId id="2147483966" r:id="rId9"/>
    <p:sldLayoutId id="2147483967" r:id="rId10"/>
    <p:sldLayoutId id="214748396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5526"/>
            <a:ext cx="7381012" cy="413934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107504" y="4083918"/>
            <a:ext cx="8640960" cy="430887"/>
          </a:xfrm>
          <a:prstGeom prst="rect">
            <a:avLst/>
          </a:prstGeom>
          <a:solidFill>
            <a:srgbClr val="FFEFEF"/>
          </a:solidFill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Beschluss: Als </a:t>
            </a:r>
            <a:r>
              <a:rPr lang="de-DE" sz="1100" dirty="0" err="1" smtClean="0"/>
              <a:t>PP_ZeichenSchlauchanschlussventilNassA</a:t>
            </a:r>
            <a:r>
              <a:rPr lang="de-DE" sz="1100" dirty="0" smtClean="0"/>
              <a:t>, </a:t>
            </a:r>
            <a:r>
              <a:rPr lang="de-DE" sz="1100" dirty="0" err="1" smtClean="0"/>
              <a:t>PP_ZeichenSchlauchanschlussventilNassB</a:t>
            </a:r>
            <a:r>
              <a:rPr lang="de-DE" sz="1100" dirty="0" smtClean="0"/>
              <a:t>, </a:t>
            </a:r>
            <a:r>
              <a:rPr lang="de-DE" sz="1100" smtClean="0"/>
              <a:t>PP_ZeichenSchlauchanschlussventilNassC</a:t>
            </a:r>
            <a:r>
              <a:rPr lang="de-DE" sz="1100" dirty="0" smtClean="0"/>
              <a:t> zu </a:t>
            </a:r>
            <a:r>
              <a:rPr lang="de-DE" sz="1100" dirty="0" err="1" smtClean="0"/>
              <a:t>UP_Loeschwasserentnahmestelle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73509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5526"/>
            <a:ext cx="7381012" cy="413934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107504" y="4083918"/>
            <a:ext cx="8640960" cy="430887"/>
          </a:xfrm>
          <a:prstGeom prst="rect">
            <a:avLst/>
          </a:prstGeom>
          <a:solidFill>
            <a:srgbClr val="FFEFEF"/>
          </a:solidFill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Beschluss: Als </a:t>
            </a:r>
            <a:r>
              <a:rPr lang="de-DE" sz="1100" dirty="0" err="1" smtClean="0"/>
              <a:t>PP_ZeichenSchlauchanschlussventilTrockenA</a:t>
            </a:r>
            <a:r>
              <a:rPr lang="de-DE" sz="1100" dirty="0" smtClean="0"/>
              <a:t>, </a:t>
            </a:r>
            <a:r>
              <a:rPr lang="de-DE" sz="1100" dirty="0" err="1" smtClean="0"/>
              <a:t>PP_ZeichenSchlauchanschlussventilTrockenB</a:t>
            </a:r>
            <a:r>
              <a:rPr lang="de-DE" sz="1100" dirty="0" smtClean="0"/>
              <a:t>, </a:t>
            </a:r>
            <a:r>
              <a:rPr lang="de-DE" sz="1100" dirty="0" err="1" smtClean="0"/>
              <a:t>PP_ZeichenSchlauchanschlussventilTrockenC</a:t>
            </a:r>
            <a:r>
              <a:rPr lang="de-DE" sz="1100" dirty="0" smtClean="0"/>
              <a:t> zu </a:t>
            </a:r>
            <a:r>
              <a:rPr lang="de-DE" sz="1100" dirty="0" err="1" smtClean="0"/>
              <a:t>UP_Loeschwasserentnahmestelle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479095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312_VorlageFolieL-BFR">
  <a:themeElements>
    <a:clrScheme name="0312_VorlageFolieL-BF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F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312_VorlageFolieL-BF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2_VorlageFolieL-BF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2_VorlageFolieL-BF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2_VorlageFolieL-BF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2_VorlageFolieL-BF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2_VorlageFolieL-BF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2_VorlageFolieL-BF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Bildschirmpräsentation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0312_VorlageFolieL-BFR</vt:lpstr>
      <vt:lpstr>PowerPoint-Präsentation</vt:lpstr>
      <vt:lpstr>PowerPoint-Präsentation</vt:lpstr>
    </vt:vector>
  </TitlesOfParts>
  <Company>i.A. GeoInformation Bremen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Datenmodell</dc:title>
  <dc:creator>Bannert</dc:creator>
  <cp:lastModifiedBy>Birgit Bannert</cp:lastModifiedBy>
  <cp:revision>1209</cp:revision>
  <cp:lastPrinted>2019-02-11T13:35:54Z</cp:lastPrinted>
  <dcterms:created xsi:type="dcterms:W3CDTF">2003-12-04T18:47:39Z</dcterms:created>
  <dcterms:modified xsi:type="dcterms:W3CDTF">2021-10-07T11:16:36Z</dcterms:modified>
</cp:coreProperties>
</file>